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11/05/2020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11/05/2020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11/05/2020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11/05/2020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11/05/2020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11/05/2020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LIVER-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Morphology and microstructure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Vimal</a:t>
            </a:r>
            <a:r>
              <a:rPr lang="en-US" dirty="0" smtClean="0"/>
              <a:t> Kr. Gupta</a:t>
            </a:r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SKMC, Muzaffarpur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746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7924800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001000" cy="473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001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00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</TotalTime>
  <Words>12</Words>
  <Application>Microsoft Office PowerPoint</Application>
  <PresentationFormat>On-screen Show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LIVER-  Morphology and microstructure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LIVER-  Morphology and microstructure</dc:title>
  <dc:creator>Administrator</dc:creator>
  <cp:lastModifiedBy>Administrator</cp:lastModifiedBy>
  <cp:revision>13</cp:revision>
  <dcterms:created xsi:type="dcterms:W3CDTF">2006-08-16T00:00:00Z</dcterms:created>
  <dcterms:modified xsi:type="dcterms:W3CDTF">2020-05-11T08:29:10Z</dcterms:modified>
</cp:coreProperties>
</file>